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286" r:id="rId45"/>
    <p:sldId id="328" r:id="rId46"/>
    <p:sldId id="329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22FE62B-F585-4CCD-AC90-5A2228AB51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BF3E9B2-A55C-42DB-AE1B-FA4D1A8E8B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91E843B4-AEB6-4100-9BD9-F7AE2AE01B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0AC5A84C-2441-4C3A-844F-46786924D1A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第十课 煤气灯效应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05E77F-BB15-4F49-8B0E-DBD04A20DB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thriller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2FC533-368F-49E9-9525-1D9A7D4818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惊悚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A6556A-5EBF-4E7C-B20B-8728165FC9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jīngsǒng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617CCB-1015-446F-9DA3-0A907170CF4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1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1E888E-5FBB-48B8-82D9-F629A97478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circulate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8720A9-B8AB-43A1-82F0-1C1A9FB36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流传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39841D-5662-4321-A58D-2ACFD36826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liúchuán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958E78-A996-4831-8B83-8DCFE057E1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177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6433A1F-1B8B-4348-8A2D-5657849EE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confuse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807580-0F28-4D13-95A5-1DAC74485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混淆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4A9D3A-018A-4900-A2A0-2BEB08C749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hùnyáo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7A11AF-7389-4E90-89DF-AAE1CF968B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944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8DB2A3-C357-4467-B186-DEC6134173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manipulate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E3633A-00F5-4D94-B7ED-014CD0CB6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AFA43F-AD5F-4BAC-9B82-836DDDDA74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cāokòng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87D97B-4EC2-4611-BECC-6C68ACE0C6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10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A29C82-A85C-437D-B894-1E2FA0453E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control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DC3A06-8875-47A7-A5E1-7FA31E0090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A7BD0B-71B8-4E16-AE6B-103931191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cāozòng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04589A-07F8-4E36-861F-3D3777413F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039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4D4C9F-A587-4A4A-B7F5-D5547CA5CE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doubt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3A4707-FB24-4175-A0F1-A69E9DFB4C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怀疑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35864F-6B1D-4508-AE7F-5AB02983BA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huáiyí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D10F60-FB8D-40D1-BDDB-66778FE4BD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881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AEC2A8-97A6-4177-80CE-166ED60F0F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compliant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551C48-F885-46C0-94C8-77D4FCD30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百依百顺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ACCDBB-53AB-4846-9C6A-C75B27F8D9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bǎiyī</a:t>
            </a:r>
            <a:r>
              <a:rPr lang="zh-TW" altLang="en-US" dirty="0"/>
              <a:t> </a:t>
            </a:r>
            <a:r>
              <a:rPr lang="en-US" altLang="zh-TW" dirty="0" err="1"/>
              <a:t>bǎishùn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266C0E-0C75-40B6-9137-A0F6010529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910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9C52225-D8AD-4BDE-9F8A-EBDBAC6909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embezzle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02C6D5-31A6-415E-97A3-701352B5CF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诈领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ED9429-A6A3-43E2-AC2E-2F1580AAB9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zhàlǐng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AAB92D3-E6CF-46F2-ADAE-5BB3CE9FA8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422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8B6D98-F76F-4A8D-BDD4-46260FA95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8DAD1D-354B-404D-B5AE-FE8822B68D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圈套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72BC4E-AD37-4A25-9947-EBF36B3D55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quāntào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561711-103A-4388-9449-7C62AF9237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60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31B85D-7B8E-4F49-AB91-F84C5E351B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crazy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4ACEEF-DD43-4481-B2DF-32A55FCC27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F7D1E4-EE6C-4D5F-85CD-91737FB8B2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156B1F-ADB4-4203-91AC-AA490FC17E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391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publish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出版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chūbǎn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3D7A6B-3DAE-4C81-9EA6-6AC3C42178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B9F9C65-2E30-4632-AD7C-D78B9D9248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2E77AD-80CC-4CB0-BCC5-83877BD724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阁楼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7E7A38B-89DA-407E-A330-2CD9768EF5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B06B54-D45F-477B-9E92-E4A1C5C418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394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470CE6-4DDF-42A0-85A9-68ED388720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twinkle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08EEDD-64D6-42EE-9253-EEEB5F7946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闪烁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F6576E-394F-4B7B-8B81-6886FE2836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shǎnshuò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E445CCC-7D92-4BB6-A084-5D35758E50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438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F0326D-EB2E-4F13-8481-916320AB3C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D32ACE0-DB75-44A8-9DC8-FCBB33A26A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坚称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C67889-07CD-4CBD-9D50-5C354F2672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jiānchēng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22AD09-B27F-4F11-9C20-690CB9F42F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79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47C668A-5F81-4DC4-841B-CC322C6BA9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illusion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0D428B-6817-4945-865E-B0C51591D2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错觉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AB25D2-5FE3-4471-900C-B37A5FE861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cuòjué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279473-AD98-4D23-BFC3-2687CB9902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84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8C3F5B-1E2C-4EAA-B270-B3124B3BE5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187C37-BD01-4187-9720-E2D5C54F7C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否定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658176-B257-4F32-B547-0E17FB5FB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fǒudìng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151D0A-EA03-4B1E-B6F5-A7ED08C1A5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382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DBE6C9-DAD1-4811-9C69-4B40534171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determine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590682-E905-436A-8C1C-83ACA18D8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认定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CA12D8-6C03-4A1F-8A3F-AEBC99872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E5DE68-91DA-4A4F-AB9F-E44A30B0F5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40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88102B-FA37-4798-B6D3-ACBFF4C968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perhaps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66ACD4-F1C3-4E6B-A219-D10D59897C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或许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55A44F-F9D7-4316-AD99-400D20DC6D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huòxǔ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44D06A-09C8-488D-AB39-4B606B2B37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341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BB7BDB-0BE1-4F6B-B3F5-EF42743FC2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431CBE5-C9E4-4FFC-A670-CD3A51C2F8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粗糙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A9C991-3C94-433D-9BDD-0AFE6AE904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cūcāo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83A469-C628-48CB-B829-FB86E6B604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565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372A9B-6953-447C-84D6-9C48BC7408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8B8EB5-52E5-46CD-A47A-E7C00FFB3B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伎俩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908365E-4891-478C-B596-5CC5958414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D3D006-07B9-43BE-97C2-C52FE2E0FC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068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FDED2C-E148-4F49-96FD-DDE5847C7A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succeed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EA6A5B-8908-48AF-ADD9-826A03B260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得逞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B686A2-705E-41A8-9426-128DFD12FB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déchěng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266281-E00F-41E8-8D28-3B5ED689D5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540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423952-1080-49F9-BD08-F81F42C5BE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search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A11888-1600-406F-8ABE-A8FB7251E1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搜寻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F9C4F0-0B8F-4C53-9ECD-CD22AD97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sōuxún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5071A6E-28C6-49CF-89DC-D42F84E5AB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896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2CF8C9-3125-4E8C-8F97-4AC7E6BAA7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pretext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B21F2C-232A-46DC-A747-82BD0A0C47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名义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4DEA03-C3B4-44A5-B918-99D56989A5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míngyì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222022-8E44-4C71-B83D-DAC192D94A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9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4EC75A-6739-485F-B523-E2013A2CD5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attempt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7D84287-280A-4E4C-A536-C0D3B8369A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试图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836185-5F50-427D-9C18-2DF8F5534F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57CD4F-7DBB-4362-93F6-57EBD50241E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3419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3A6D10-6E6F-4BEF-B52C-246584AA83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palm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4DBBD9-5E80-4EF7-BDB6-E3E0E1DCAC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ED3035B-F84A-470A-9CE5-B948B7A29A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140939-EF9D-4C91-A345-04B65D04D3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335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AFCB59-92A6-4667-8ED2-81DA158CE5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crowd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774C72-EE97-48F8-96D5-EC656E36FF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群众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F0CF1D-CA2F-46E1-937D-A1A24DCCE1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qúnzhòng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14CD63-1CD9-4020-8A10-E5D40EC273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1818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73FA2E-AD7E-4786-9726-E3E4A91F81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C35284-65BD-4396-B1A9-B5A5F98DEC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真理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AD5032C-97E8-4C4D-A94D-04539BA738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zhēnlǐ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C7230-FFB0-4EA8-90F3-51E302A95C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3992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9D972E-4A04-48AF-B8E9-6C8BE12D4F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victim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D9FB8F-6038-4394-B4E6-494DDA0FBB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受害者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C56AD0-4BA7-469A-9654-4EF03B1BFF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shòuhàizhě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49343D-4586-4D87-9E49-DFFA456E31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5676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4AEF5B-490A-41CB-880F-32E2712D22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C9834B-8285-4DAC-9338-327EFC4DC0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虐待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A7646E-F581-462F-91CB-4F7B6BB847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nüèdài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3D54247-3638-458E-BE17-259173D42F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1843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39109C-54CD-4720-88C2-593F99B99A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physical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9FEE1F-47CD-4264-A6E9-B8B7DE7B1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肢体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16AF76D-B505-455E-A901-BF7C63314C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3A799A-7289-4A2E-A04F-077A7B1074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5105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AB9E65-533D-4AD1-843A-944B806EB0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perpetrator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C96404-8750-464E-AB82-FB70DE498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加害人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08038C-CAE5-4208-9AC7-E2380F046E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jiāhàirén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3FCB47-C163-43BF-876F-C3BF97FB7F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0597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49620A-7D8A-496E-920B-2F0C9A39DC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E6F0A8-1737-4C5A-8ADB-41D6B5D2FA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扭曲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6D6F27-3E24-4745-A8A9-D3ABCDB2E0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niǔqū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2862CA-2570-4C57-9A5B-F6FB7CB867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94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920393-18CC-446A-B0D0-6B95A2C626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mislead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06D1E5-6028-40AA-92A2-1E3A8E2E9C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误导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6D6D5B-41AC-41EA-9444-6D5BA8F408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wùdǎo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630FCC-5078-4268-92F6-4540F9AA557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8080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9C7BE2-D108-44BA-AB71-9337F17834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4E4384-7D0F-493B-91B7-8DD65D2A7E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进而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58DFE2C-A6BE-48D4-A511-6787487D6E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jìn'ér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AF88FA-38F0-46D6-8CDB-CBC7AB4360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1294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Gaslighting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煤气灯效应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méiqìdēng</a:t>
            </a:r>
            <a:r>
              <a:rPr lang="en-US" altLang="zh-TW" dirty="0"/>
              <a:t> </a:t>
            </a:r>
            <a:r>
              <a:rPr lang="en-US" altLang="zh-TW" dirty="0" err="1"/>
              <a:t>xiàoyìng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9835F4F-A256-4946-AB84-9DCBF496EA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133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Merriam-Webster Dictionary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韦氏辞典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Wéishì</a:t>
            </a:r>
            <a:r>
              <a:rPr lang="en-US" altLang="zh-TW" dirty="0"/>
              <a:t> </a:t>
            </a:r>
            <a:r>
              <a:rPr lang="en-US" altLang="zh-TW" dirty="0" err="1"/>
              <a:t>Cídiǎn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CF12B0E-0A31-4893-BE6E-C2B8C23AAA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Patrick Hamilton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 lIns="0" tIns="0" rIns="0" bIns="0"/>
          <a:lstStyle/>
          <a:p>
            <a:r>
              <a:rPr lang="zh-TW" altLang="en-US" sz="11500" dirty="0"/>
              <a:t>派崔克</a:t>
            </a:r>
            <a:r>
              <a:rPr lang="en-US" altLang="zh-TW" sz="11500" dirty="0"/>
              <a:t>‧</a:t>
            </a:r>
            <a:r>
              <a:rPr lang="zh-TW" altLang="en-US" sz="11500" dirty="0"/>
              <a:t>汉密尔顿 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Pàicuīkè</a:t>
            </a:r>
            <a:r>
              <a:rPr lang="en-US" altLang="zh-TW" sz="7200" dirty="0"/>
              <a:t> </a:t>
            </a:r>
            <a:r>
              <a:rPr lang="en-US" altLang="zh-TW" sz="7200" dirty="0" err="1"/>
              <a:t>Hànmì'ěrdùn</a:t>
            </a:r>
            <a:endParaRPr lang="zh-TW" altLang="en-US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C58E90-DE2A-4B49-82DE-B2968277DF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3415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Gaslight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煤气灯下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Méiqìdēng</a:t>
            </a:r>
            <a:r>
              <a:rPr lang="en-US" altLang="zh-TW" dirty="0"/>
              <a:t> </a:t>
            </a:r>
            <a:r>
              <a:rPr lang="en-US" altLang="zh-TW" dirty="0" err="1"/>
              <a:t>Xià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1DB3799-8CA3-45D9-B60A-FC1C36239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593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C8F99E-F7E7-4308-A698-D4F319E304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technique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5C75A7-DD6F-4DBB-8B58-68B34176FC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2F5FCF-9E71-4181-8CFF-0E2A01D23C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10ECBE-CE19-4EA3-B461-D63EB28B6B2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71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DCD5A9-F5FE-4B6A-9AE7-2DAAE53F1C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 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336C6E-A35E-4094-A558-2B0A713DA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舞台剧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9E16E7-CFE3-404F-8723-C52952F5CC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wǔtáijù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2D23B9-7479-4B39-8289-5B37AF34B3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272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E317F5-1975-4668-844F-0FDBF4EED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script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EBDA5B2-7649-4318-9B45-63C4DC161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剧本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C111D8-424E-4500-96CB-CAAF0AC8A0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433D5B-34C9-45B5-91B3-74309572D5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89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04CD7F-7879-432F-A0D5-96BE8E1F4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separately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7D5D68-4061-47FB-A737-483A1AB446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8642CBE-4052-4FA6-9A4E-70963C609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52650B-05B2-4DF6-879F-42C299E041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984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317AFB-30A5-44FA-AEF6-10C8739F96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adapt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2E44EF-0CA6-428C-93A9-127C8E5D4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改编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70BFAB9-2C1B-4C46-8A32-358398DA1A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gǎibiān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E629C1-14B4-47D6-96C5-0F6069CC74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397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341</Words>
  <Application>Microsoft Office PowerPoint</Application>
  <PresentationFormat>寬螢幕</PresentationFormat>
  <Paragraphs>216</Paragraphs>
  <Slides>44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44</vt:i4>
      </vt:variant>
    </vt:vector>
  </HeadingPairs>
  <TitlesOfParts>
    <vt:vector size="5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出版</vt:lpstr>
      <vt:lpstr>搜寻</vt:lpstr>
      <vt:lpstr>误导</vt:lpstr>
      <vt:lpstr>手法</vt:lpstr>
      <vt:lpstr>舞台剧</vt:lpstr>
      <vt:lpstr>剧本</vt:lpstr>
      <vt:lpstr>分别</vt:lpstr>
      <vt:lpstr>改编</vt:lpstr>
      <vt:lpstr>惊悚</vt:lpstr>
      <vt:lpstr>流传</vt:lpstr>
      <vt:lpstr>混淆</vt:lpstr>
      <vt:lpstr>操控</vt:lpstr>
      <vt:lpstr>操纵</vt:lpstr>
      <vt:lpstr>怀疑</vt:lpstr>
      <vt:lpstr>百依百顺</vt:lpstr>
      <vt:lpstr>诈领</vt:lpstr>
      <vt:lpstr>圈套</vt:lpstr>
      <vt:lpstr>疯</vt:lpstr>
      <vt:lpstr>阁楼</vt:lpstr>
      <vt:lpstr>闪烁</vt:lpstr>
      <vt:lpstr>坚称</vt:lpstr>
      <vt:lpstr>错觉</vt:lpstr>
      <vt:lpstr>否定</vt:lpstr>
      <vt:lpstr>认定</vt:lpstr>
      <vt:lpstr>或许</vt:lpstr>
      <vt:lpstr>粗糙</vt:lpstr>
      <vt:lpstr>伎俩</vt:lpstr>
      <vt:lpstr>得逞</vt:lpstr>
      <vt:lpstr>名义</vt:lpstr>
      <vt:lpstr>试图</vt:lpstr>
      <vt:lpstr>手掌</vt:lpstr>
      <vt:lpstr>群众</vt:lpstr>
      <vt:lpstr>真理</vt:lpstr>
      <vt:lpstr>受害者</vt:lpstr>
      <vt:lpstr>虐待</vt:lpstr>
      <vt:lpstr>肢体</vt:lpstr>
      <vt:lpstr>加害人</vt:lpstr>
      <vt:lpstr>扭曲</vt:lpstr>
      <vt:lpstr>进而</vt:lpstr>
      <vt:lpstr>煤气灯效应</vt:lpstr>
      <vt:lpstr>韦氏辞典</vt:lpstr>
      <vt:lpstr>派崔克‧汉密尔顿 </vt:lpstr>
      <vt:lpstr>煤气灯下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2026-04-27T08:21:54Z</dcterms:modified>
</cp:coreProperties>
</file>